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46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906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Мобильная бригада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Служба предназначена для принятия мер разового или временного характера, направленных на поддержание жизнедеятельности пожилых людей, инвалидов и граждан, находящихся в трудной жизненной ситуации, нуждающихся</a:t>
            </a:r>
            <a:r>
              <a:rPr kumimoji="0" 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посторонней помощи.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indent="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Мобильная социальная служба оказывает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следующие услуги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Социально-бытовые услуги (покупка за счёт средств получателя социальных услуг и доставка на дом промышленных товаров первой необходимости, стирка, глаженье вещей, оплата коммунальных услуг, ремонт жилья, уборка помещения);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по ведению домашнего хозяйства (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вскапывание огорода, посев семян, прополка, сбор урожая); 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по организации питания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(приготовление пищи, покупка за счёт средств получателя социальных услуг и доставка на дом продуктов питания);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Социально-медицинские и санитарно-гигиенические услуги (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содействие в оказании медицинской помощи, сопровождение в лечебные учреждения, оказание психологической помощи);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Социально-правовые услуги (помощь в оформлении документов, содействие в получении юридической помощи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иных правовых услуг);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социального пункта проката (коляска инвалидная, костыли, ходунки).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265113" marR="0" lvl="0" indent="920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 Antiqu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Мобильная бригада оказывает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платные услуги в соответствии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с установленными тарифами на социальные услуги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8092" y="4857760"/>
            <a:ext cx="40719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Граждане, желающие воспользоваться услугами данной службы, и получить более подробную информацию могут лично обратиться по адресу: п. Дубовое,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ул. Лунная, д. 4а,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38 или по телефону </a:t>
            </a:r>
            <a:b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42-43-76, 42-43-29.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Desktop\1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48" y="5000636"/>
            <a:ext cx="2133547" cy="1600160"/>
          </a:xfrm>
          <a:prstGeom prst="rect">
            <a:avLst/>
          </a:prstGeom>
          <a:noFill/>
        </p:spPr>
      </p:pic>
      <p:pic>
        <p:nvPicPr>
          <p:cNvPr id="1029" name="Picture 5" descr="D:\Desktop\2(2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7578" y="4714884"/>
            <a:ext cx="2368019" cy="1776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PresentationFormat>Лист A4 (210x297 мм)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2023-07-06T07:32:14Z</dcterms:created>
  <dcterms:modified xsi:type="dcterms:W3CDTF">2023-07-06T07:37:18Z</dcterms:modified>
</cp:coreProperties>
</file>